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3" r:id="rId4"/>
    <p:sldId id="262" r:id="rId5"/>
    <p:sldId id="264" r:id="rId6"/>
    <p:sldId id="265" r:id="rId7"/>
    <p:sldId id="267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7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9F21-02C9-C65E-930C-047C1E482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4CC8C-FF57-2EE2-02B5-F4B9531FA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2CAF8-F662-3079-B487-7B228A35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AB12F-B3B1-4CB1-76B1-1A4E5AEE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977B5-367C-C03A-4A86-99075878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2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1817-F406-0668-88B7-1488A0F7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F717A-0E8E-3CBA-C69F-D7A1BC1C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BC323-9FC1-8E1A-390E-36D906487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1B6FE-550F-E2E9-8D68-B4CD872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0BA46-292E-2CA2-3507-FE331403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4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E0FCC-C783-6A7D-1700-7F0640542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B31EC-7476-A2FD-5298-C7280391D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982F0-8208-5941-143A-7C4B9065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55E69-8CB8-87E0-3137-964C4322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8160-1098-09B6-5416-975CD45D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8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3C15-BDC1-DB35-EFF3-9699C4ED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84D57-3B15-C69F-961D-16D16BFC5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18B92-F2FB-60A5-15E7-F0A780A3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F2161-9FB3-4EC7-3146-7DBBB487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10A79-8D8B-2AE9-A2FC-B1E0D412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5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73E4-0639-FA85-53FB-78FCC649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22701-73E4-2612-B851-4E427280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7C49C-B887-2721-32C7-A4C2048C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AA61C-AC07-86D7-0DA8-9D23CD5C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C3B02-745D-14B8-E88D-597514C9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1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87FE-DD01-B363-01DD-8EC5061D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4642-5C2F-5AB4-0206-BF7AFBD34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F1F52-AC93-E074-6800-E08BFC97A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68304-2E49-5590-22B7-74AC6304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8C2F0-03C3-C021-5E4F-F83F92C1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39D68-2790-35BE-7C17-B2CAE61A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1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6F24-D0F5-B1A6-84A4-1ACCED80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E492B-304A-7276-A6F2-446EEA60D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FB981-8F36-4BC4-2CEF-C1F1D6AD7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E62E13-CA82-BD05-2D3D-7DCEEA200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39BEFF-495B-BDCD-3DF0-9A53112D9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4BE02-3820-743A-11C5-AC061FCE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6D143-2EC1-0FBD-0BAC-A5A4608F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7BDFCA-AABB-8275-7DAF-FD98D5A7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0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D8BA-5F14-C64E-F1B2-73253FB6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F0EC1-7673-C4FD-5158-FE5679F3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52DFA-1722-6A3F-B0EC-0CF75F46B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41EEB-D925-804D-265B-B9F61A04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5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65719-8A62-AA6D-8101-68DF2364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CB9D7-063A-9C6B-1544-E3D22F63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45F7C-2E0E-819F-C801-B084724D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43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4E26-28B8-4DEA-623F-09CD9D7D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D56ED-0CA8-E2DD-C42B-26DA0625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B880A-A884-9F5C-4D1E-B8CDBB363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0F0E0-8958-2E62-9415-2378E154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35BDA-1061-2006-3915-781DFA92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D75F-1ECB-78EE-8997-BA4A2685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AA34-7C67-6328-5D8E-BC9951D4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FBE14A-729A-31A4-9073-FC14BE7E5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23077-717D-F82C-5480-FE2FA77D2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908FF-6AFC-BB35-476D-B4AF08FC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E5AE0-7886-DC51-F121-531CBC5B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3D94-5CF7-006C-A990-0ED447DB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4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D4603-1247-AF58-BD4C-69839D6E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EDE9-ACA2-7B2F-17DB-4D992E153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A9D4E-E99B-5BDB-8602-96ECA2B68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9D10EC-56B1-41A3-92D8-305C762F8D93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9CF60-B6CC-A7C6-3591-462EAC313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97D67-5B33-AC50-1B01-7F7047079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12D2BE-86FB-4581-B299-344EAC29D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C7804-796A-738D-8F6A-77A2AEF9B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596441-AEEF-52CA-F6FF-6A9AF3ECE66F}"/>
              </a:ext>
            </a:extLst>
          </p:cNvPr>
          <p:cNvSpPr/>
          <p:nvPr/>
        </p:nvSpPr>
        <p:spPr>
          <a:xfrm>
            <a:off x="2181885" y="3875149"/>
            <a:ext cx="7740713" cy="2759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7448C-853A-9853-252D-8A8B31408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1349"/>
            <a:ext cx="9144000" cy="2387600"/>
          </a:xfrm>
        </p:spPr>
        <p:txBody>
          <a:bodyPr/>
          <a:lstStyle/>
          <a:p>
            <a:r>
              <a:rPr lang="en-US" dirty="0"/>
              <a:t>Digital Multimedia CA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A640E-2000-194D-C461-9BD5E8726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4671"/>
            <a:ext cx="9144000" cy="1655762"/>
          </a:xfrm>
        </p:spPr>
        <p:txBody>
          <a:bodyPr/>
          <a:lstStyle/>
          <a:p>
            <a:r>
              <a:rPr lang="en-US" dirty="0"/>
              <a:t>Agriculture &amp; Sales</a:t>
            </a:r>
          </a:p>
          <a:p>
            <a:r>
              <a:rPr lang="en-US" dirty="0"/>
              <a:t>Lorenzo Moares Nunez</a:t>
            </a:r>
          </a:p>
          <a:p>
            <a:r>
              <a:rPr lang="en-US" dirty="0"/>
              <a:t>23378441</a:t>
            </a:r>
          </a:p>
        </p:txBody>
      </p:sp>
    </p:spTree>
    <p:extLst>
      <p:ext uri="{BB962C8B-B14F-4D97-AF65-F5344CB8AC3E}">
        <p14:creationId xmlns:p14="http://schemas.microsoft.com/office/powerpoint/2010/main" val="217927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82A1-613C-26EC-EFC8-4657CE3E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E192E-17B2-6636-7205-556BE1DE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37" y="3314700"/>
            <a:ext cx="8010525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3133F-C3D1-969A-4A76-8F301FFE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37" y="9525"/>
            <a:ext cx="78581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8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D226-2667-4C1E-0B4E-B57B3CB4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FE722-062E-7BBC-5F87-FD78CC50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87" y="2981565"/>
            <a:ext cx="10515600" cy="4351338"/>
          </a:xfrm>
        </p:spPr>
        <p:txBody>
          <a:bodyPr/>
          <a:lstStyle/>
          <a:p>
            <a:r>
              <a:rPr lang="en-US" dirty="0"/>
              <a:t>Original Concept</a:t>
            </a:r>
          </a:p>
          <a:p>
            <a:r>
              <a:rPr lang="en-US" dirty="0"/>
              <a:t>Clear separation </a:t>
            </a:r>
            <a:br>
              <a:rPr lang="en-US" dirty="0"/>
            </a:br>
            <a:r>
              <a:rPr lang="en-US" dirty="0"/>
              <a:t>between Background &amp; Foreground</a:t>
            </a:r>
          </a:p>
          <a:p>
            <a:r>
              <a:rPr lang="en-US" dirty="0"/>
              <a:t>Stage to house user interaction</a:t>
            </a:r>
          </a:p>
          <a:p>
            <a:r>
              <a:rPr lang="en-US" dirty="0"/>
              <a:t>Research on 2D/3D Perspective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F03E1-B02D-2718-E2BC-277638B7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33" y="1360767"/>
            <a:ext cx="3066667" cy="22333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90F663-4E23-9035-B19A-939D7B0AD590}"/>
              </a:ext>
            </a:extLst>
          </p:cNvPr>
          <p:cNvSpPr/>
          <p:nvPr/>
        </p:nvSpPr>
        <p:spPr>
          <a:xfrm>
            <a:off x="7984624" y="1257300"/>
            <a:ext cx="3419976" cy="23752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5E6A3-A0C0-2493-7688-F99EC9BEC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24" y="1295732"/>
            <a:ext cx="3369176" cy="2298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F193D-4198-7417-CE49-D3236EE66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24" y="3729038"/>
            <a:ext cx="3667626" cy="25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4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7A8A3-0A2B-279B-4376-5E4556A6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 Animated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6215-7A95-C038-425E-EB14BC71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Wider Resolution</a:t>
            </a:r>
          </a:p>
          <a:p>
            <a:r>
              <a:rPr lang="en-US" dirty="0"/>
              <a:t>Interactive Banner</a:t>
            </a:r>
          </a:p>
          <a:p>
            <a:r>
              <a:rPr lang="en-US" dirty="0"/>
              <a:t>Use of moving shapes</a:t>
            </a:r>
          </a:p>
          <a:p>
            <a:r>
              <a:rPr lang="en-US" dirty="0"/>
              <a:t>Mix of game and</a:t>
            </a:r>
            <a:br>
              <a:rPr lang="en-US" dirty="0"/>
            </a:br>
            <a:r>
              <a:rPr lang="en-US" dirty="0"/>
              <a:t>looped animation</a:t>
            </a:r>
          </a:p>
          <a:p>
            <a:r>
              <a:rPr lang="en-US" dirty="0"/>
              <a:t>Imported Textured Background &amp; Pumpkin images, </a:t>
            </a:r>
            <a:br>
              <a:rPr lang="en-US" dirty="0"/>
            </a:br>
            <a:r>
              <a:rPr lang="en-US" dirty="0"/>
              <a:t>Imported Vector Shapes</a:t>
            </a:r>
          </a:p>
          <a:p>
            <a:r>
              <a:rPr lang="en-US" dirty="0"/>
              <a:t>Pumpkin images scale based on perspective distance from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E24CD-01F6-19EA-49AD-180E67E5F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15" y="1413383"/>
            <a:ext cx="7228095" cy="25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4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2F64-F2C7-30C4-CB6B-834415B51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Geometry Planning &amp;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5C409-4AFC-4B14-4C40-FF4DB3900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Cloud Shape without</a:t>
            </a:r>
            <a:br>
              <a:rPr lang="en-US" dirty="0"/>
            </a:br>
            <a:r>
              <a:rPr lang="en-US" dirty="0"/>
              <a:t>overlapping Stroke Lines &amp; using</a:t>
            </a:r>
            <a:br>
              <a:rPr lang="en-US" dirty="0"/>
            </a:br>
            <a:r>
              <a:rPr lang="en-US" dirty="0"/>
              <a:t>in-Processing Shape Methods</a:t>
            </a:r>
          </a:p>
          <a:p>
            <a:r>
              <a:rPr lang="en-US" dirty="0"/>
              <a:t>ellipse() Shapes versus arc() Shapes</a:t>
            </a:r>
          </a:p>
          <a:p>
            <a:r>
              <a:rPr lang="en-US" dirty="0"/>
              <a:t>Cloud positions reset on boundary</a:t>
            </a:r>
            <a:br>
              <a:rPr lang="en-US" dirty="0"/>
            </a:br>
            <a:r>
              <a:rPr lang="en-US" dirty="0"/>
              <a:t>exit</a:t>
            </a:r>
          </a:p>
          <a:p>
            <a:r>
              <a:rPr lang="en-US" dirty="0"/>
              <a:t>Requires each Cloud to be an object</a:t>
            </a:r>
            <a:br>
              <a:rPr lang="en-US" dirty="0"/>
            </a:br>
            <a:r>
              <a:rPr lang="en-US" dirty="0"/>
              <a:t>to track its unique X-Axis position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3045-B5AF-B293-171A-1DDD832A4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13" y="1320382"/>
            <a:ext cx="4878416" cy="47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2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F50B-D2D9-FE8F-F2CA-648511C8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Interaction Planning and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DD7D-C3AD-E618-64F3-8C509EAFA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Complication with determining if</a:t>
            </a:r>
            <a:br>
              <a:rPr lang="en-US" dirty="0"/>
            </a:br>
            <a:r>
              <a:rPr lang="en-US" dirty="0"/>
              <a:t>player clicks on Pumpkin shape</a:t>
            </a:r>
          </a:p>
          <a:p>
            <a:r>
              <a:rPr lang="en-US" dirty="0"/>
              <a:t>Utilizing a range threshold of X-Axis </a:t>
            </a:r>
            <a:br>
              <a:rPr lang="en-US" dirty="0"/>
            </a:br>
            <a:r>
              <a:rPr lang="en-US" dirty="0"/>
              <a:t>&amp; Y-Axis positions </a:t>
            </a:r>
            <a:br>
              <a:rPr lang="en-US" dirty="0"/>
            </a:br>
            <a:r>
              <a:rPr lang="en-US" dirty="0"/>
              <a:t>based on Mouse X &amp; Y position</a:t>
            </a:r>
          </a:p>
          <a:p>
            <a:r>
              <a:rPr lang="en-US" dirty="0"/>
              <a:t>Intersecting Mouse and Shape </a:t>
            </a:r>
            <a:br>
              <a:rPr lang="en-US" dirty="0"/>
            </a:br>
            <a:r>
              <a:rPr lang="en-US" dirty="0"/>
              <a:t>with both X and Y-Axis triggers</a:t>
            </a:r>
            <a:br>
              <a:rPr lang="en-US" dirty="0"/>
            </a:br>
            <a:r>
              <a:rPr lang="en-US" dirty="0"/>
              <a:t>interaction instructions</a:t>
            </a:r>
          </a:p>
          <a:p>
            <a:r>
              <a:rPr lang="en-US" dirty="0"/>
              <a:t>Pumpkin Y-Axis set to off-screen</a:t>
            </a:r>
            <a:br>
              <a:rPr lang="en-US" dirty="0"/>
            </a:br>
            <a:r>
              <a:rPr lang="en-US" dirty="0"/>
              <a:t>position. Requiring each Pumpkin</a:t>
            </a:r>
            <a:br>
              <a:rPr lang="en-US" dirty="0"/>
            </a:br>
            <a:r>
              <a:rPr lang="en-US" dirty="0"/>
              <a:t>to be a unique object.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2CB6D-A79F-CB32-AB58-E6039324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05" y="1332123"/>
            <a:ext cx="5286744" cy="41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0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90C2-B41F-52CB-9B2E-E0E31614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46-1CE6-8BBA-5343-DDB1D9922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Completion</a:t>
            </a:r>
          </a:p>
          <a:p>
            <a:r>
              <a:rPr lang="en-US" dirty="0"/>
              <a:t>Assets scroll into frame</a:t>
            </a:r>
          </a:p>
          <a:p>
            <a:r>
              <a:rPr lang="en-US" dirty="0"/>
              <a:t>Photoshop PNG assets</a:t>
            </a:r>
          </a:p>
          <a:p>
            <a:r>
              <a:rPr lang="en-US" dirty="0"/>
              <a:t>Animation continues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5B2FF-6CD9-583D-37AF-099690533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51" y="1292810"/>
            <a:ext cx="7131049" cy="25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0630-C9F3-437C-8674-20658DBE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Logo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E31-5A90-49E3-6675-192E69B04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Logo Shapes – Photoshop</a:t>
            </a:r>
          </a:p>
          <a:p>
            <a:r>
              <a:rPr lang="en-US" dirty="0"/>
              <a:t>Actor – image taken from </a:t>
            </a:r>
            <a:br>
              <a:rPr lang="en-US" dirty="0"/>
            </a:br>
            <a:r>
              <a:rPr lang="en-US" dirty="0"/>
              <a:t>	Vecteezy.com</a:t>
            </a:r>
          </a:p>
          <a:p>
            <a:r>
              <a:rPr lang="en-US" dirty="0"/>
              <a:t>Colour Correction, highlighting face,</a:t>
            </a:r>
            <a:br>
              <a:rPr lang="en-IE" dirty="0"/>
            </a:br>
            <a:r>
              <a:rPr lang="en-IE" dirty="0"/>
              <a:t>	removing background</a:t>
            </a:r>
            <a:endParaRPr lang="en-US" dirty="0"/>
          </a:p>
        </p:txBody>
      </p:sp>
      <p:pic>
        <p:nvPicPr>
          <p:cNvPr id="5" name="Picture 4" descr="A person in a hat holding vegetables&#10;&#10;AI-generated content may be incorrect.">
            <a:extLst>
              <a:ext uri="{FF2B5EF4-FFF2-40B4-BE49-F238E27FC236}">
                <a16:creationId xmlns:a16="http://schemas.microsoft.com/office/drawing/2014/main" id="{8CC6573C-1F80-5A99-8E53-A18E054EB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01" y="181767"/>
            <a:ext cx="4572009" cy="2743206"/>
          </a:xfrm>
          <a:prstGeom prst="rect">
            <a:avLst/>
          </a:prstGeom>
        </p:spPr>
      </p:pic>
      <p:pic>
        <p:nvPicPr>
          <p:cNvPr id="7" name="Picture 6" descr="A person in a hat holding vegetables&#10;&#10;AI-generated content may be incorrect.">
            <a:extLst>
              <a:ext uri="{FF2B5EF4-FFF2-40B4-BE49-F238E27FC236}">
                <a16:creationId xmlns:a16="http://schemas.microsoft.com/office/drawing/2014/main" id="{843A6114-EEE7-38E3-CD3F-05A7E3EC2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56" y="3108331"/>
            <a:ext cx="2332499" cy="4157932"/>
          </a:xfrm>
          <a:prstGeom prst="rect">
            <a:avLst/>
          </a:prstGeom>
        </p:spPr>
      </p:pic>
      <p:pic>
        <p:nvPicPr>
          <p:cNvPr id="9" name="Picture 8" descr="A person holding vegetables and smiling&#10;&#10;AI-generated content may be incorrect.">
            <a:extLst>
              <a:ext uri="{FF2B5EF4-FFF2-40B4-BE49-F238E27FC236}">
                <a16:creationId xmlns:a16="http://schemas.microsoft.com/office/drawing/2014/main" id="{5AFE7AC6-64A7-8D67-4C03-E6E3EC986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37" y="2924973"/>
            <a:ext cx="2753119" cy="3933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79D14-4B81-9535-DED2-42A32A97F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97" y="4168913"/>
            <a:ext cx="2790191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0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224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Digital Multimedia CA 1</vt:lpstr>
      <vt:lpstr>Storyboard</vt:lpstr>
      <vt:lpstr>Processing Concept</vt:lpstr>
      <vt:lpstr>Finished Animated Advertisement</vt:lpstr>
      <vt:lpstr>Cloud Geometry Planning &amp; Solution</vt:lpstr>
      <vt:lpstr>User Interaction Planning and Solution</vt:lpstr>
      <vt:lpstr>Animation Ending</vt:lpstr>
      <vt:lpstr>Animation 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Lorenzo Moares</dc:creator>
  <cp:lastModifiedBy>Lorenzo Moares</cp:lastModifiedBy>
  <cp:revision>9</cp:revision>
  <dcterms:created xsi:type="dcterms:W3CDTF">2025-02-21T09:06:09Z</dcterms:created>
  <dcterms:modified xsi:type="dcterms:W3CDTF">2025-02-25T12:05:05Z</dcterms:modified>
</cp:coreProperties>
</file>